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Friday, March 27,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Friday, March 27, 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27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In ancient </a:t>
            </a:r>
            <a:r>
              <a:rPr lang="en-US" sz="2800" dirty="0" err="1" smtClean="0"/>
              <a:t>egyptian</a:t>
            </a:r>
            <a:r>
              <a:rPr lang="en-US" sz="2800" dirty="0" smtClean="0"/>
              <a:t> stories the </a:t>
            </a:r>
            <a:r>
              <a:rPr lang="en-US" sz="2800" dirty="0" err="1" smtClean="0"/>
              <a:t>foenix</a:t>
            </a:r>
            <a:r>
              <a:rPr lang="en-US" sz="2800" dirty="0" smtClean="0"/>
              <a:t> is said to be red and gold and </a:t>
            </a:r>
            <a:r>
              <a:rPr lang="en-US" sz="2800" dirty="0" err="1" smtClean="0"/>
              <a:t>largerer</a:t>
            </a:r>
            <a:r>
              <a:rPr lang="en-US" sz="2800" dirty="0" smtClean="0"/>
              <a:t> than an eagle.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The tales </a:t>
            </a:r>
            <a:r>
              <a:rPr lang="en-US" sz="2800" dirty="0" err="1" smtClean="0"/>
              <a:t>empfasize</a:t>
            </a:r>
            <a:r>
              <a:rPr lang="en-US" sz="2800" dirty="0" smtClean="0"/>
              <a:t> the bird’s beautiful voice and long life five centuries.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According to legend, only one of them amazing creatures could live at one time.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</a:t>
            </a:r>
            <a:r>
              <a:rPr lang="en-US" sz="2800" dirty="0" smtClean="0"/>
              <a:t>When that bird were dying it would set itself on fire.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then another bird would rise </a:t>
            </a:r>
            <a:r>
              <a:rPr lang="en-US" sz="2800" dirty="0" err="1" smtClean="0"/>
              <a:t>triumfantly</a:t>
            </a:r>
            <a:r>
              <a:rPr lang="en-US" sz="2800" dirty="0" smtClean="0"/>
              <a:t> out of the ashes.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The ashes was left on the altar of re the Egyptian sun god.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The sun gods temple was in </a:t>
            </a:r>
            <a:r>
              <a:rPr lang="en-US" sz="2800" dirty="0" err="1" smtClean="0"/>
              <a:t>heliopolis</a:t>
            </a:r>
            <a:r>
              <a:rPr lang="en-US" sz="2800" dirty="0" smtClean="0"/>
              <a:t>, “City of the Sun.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The romans pictured the bird on they’re coins to show that Rome was the Eternal City.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In </a:t>
            </a:r>
            <a:r>
              <a:rPr lang="en-US" sz="2800" dirty="0" err="1" smtClean="0"/>
              <a:t>islamic</a:t>
            </a:r>
            <a:r>
              <a:rPr lang="en-US" sz="2800" dirty="0" smtClean="0"/>
              <a:t> legends, this bird </a:t>
            </a:r>
            <a:r>
              <a:rPr lang="en-US" sz="2800" dirty="0" err="1" smtClean="0"/>
              <a:t>lookeded</a:t>
            </a:r>
            <a:r>
              <a:rPr lang="en-US" sz="2800" dirty="0" smtClean="0"/>
              <a:t> like a heron and was thought to bring illness.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Many </a:t>
            </a:r>
            <a:r>
              <a:rPr lang="en-US" sz="2800" dirty="0" err="1" smtClean="0"/>
              <a:t>peoles</a:t>
            </a:r>
            <a:r>
              <a:rPr lang="en-US" sz="2800" dirty="0" smtClean="0"/>
              <a:t> think that the stories about this bird </a:t>
            </a:r>
            <a:r>
              <a:rPr lang="en-US" sz="2800" dirty="0" err="1" smtClean="0"/>
              <a:t>camed</a:t>
            </a:r>
            <a:r>
              <a:rPr lang="en-US" sz="2800" dirty="0" smtClean="0"/>
              <a:t> originally </a:t>
            </a:r>
            <a:r>
              <a:rPr lang="en-US" sz="2800" smtClean="0"/>
              <a:t>from Asia.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223</TotalTime>
  <Words>210</Words>
  <Application>Microsoft Macintosh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73</cp:revision>
  <dcterms:created xsi:type="dcterms:W3CDTF">2011-11-08T14:56:56Z</dcterms:created>
  <dcterms:modified xsi:type="dcterms:W3CDTF">2015-03-27T18:10:22Z</dcterms:modified>
</cp:coreProperties>
</file>